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スタイリッシュモダン　リビングダイニングセット（卸売り </a:t>
            </a:r>
            <a:r>
              <a:rPr lang="en-US" altLang="ja-JP" b="1" dirty="0"/>
              <a:t>47</a:t>
            </a:r>
            <a:r>
              <a:rPr lang="ja-JP" altLang="en-US" b="1" dirty="0"/>
              <a:t>万円） 　　</a:t>
            </a:r>
            <a:r>
              <a:rPr lang="ja-JP" altLang="en-US" sz="1050" b="1" dirty="0"/>
              <a:t>　　</a:t>
            </a:r>
            <a:endParaRPr kumimoji="1" lang="ja-JP" altLang="en-US" sz="1050" b="1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449010" y="2632912"/>
            <a:ext cx="238925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(</a:t>
            </a:r>
            <a:r>
              <a:rPr lang="ja-JP" altLang="en-US" sz="900" dirty="0"/>
              <a:t>１人掛けシェーズロング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・幅 </a:t>
            </a:r>
            <a:r>
              <a:rPr lang="en-US" altLang="ja-JP" sz="900" dirty="0"/>
              <a:t>84cm</a:t>
            </a:r>
            <a:r>
              <a:rPr lang="ja-JP" altLang="en-US" sz="900" dirty="0"/>
              <a:t>・奥行き </a:t>
            </a:r>
            <a:r>
              <a:rPr lang="en-US" altLang="ja-JP" sz="900" dirty="0"/>
              <a:t>161cm</a:t>
            </a:r>
          </a:p>
          <a:p>
            <a:r>
              <a:rPr lang="ja-JP" altLang="en-US" sz="900" dirty="0"/>
              <a:t>・高さ </a:t>
            </a:r>
            <a:r>
              <a:rPr lang="en-US" altLang="ja-JP" sz="900" dirty="0"/>
              <a:t>65cm </a:t>
            </a:r>
            <a:r>
              <a:rPr lang="ja-JP" altLang="en-US" sz="900" dirty="0"/>
              <a:t>・座面高：</a:t>
            </a:r>
            <a:r>
              <a:rPr lang="en-US" altLang="ja-JP" sz="900" dirty="0"/>
              <a:t>42cm</a:t>
            </a:r>
          </a:p>
          <a:p>
            <a:endParaRPr lang="en-US" altLang="ja-JP" sz="900" dirty="0"/>
          </a:p>
          <a:p>
            <a:r>
              <a:rPr lang="en-US" altLang="ja-JP" sz="900" dirty="0"/>
              <a:t>(</a:t>
            </a:r>
            <a:r>
              <a:rPr lang="ja-JP" altLang="en-US" sz="900" dirty="0"/>
              <a:t>２人掛けソファー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・幅 </a:t>
            </a:r>
            <a:r>
              <a:rPr lang="en-US" altLang="ja-JP" sz="900" dirty="0"/>
              <a:t>160cm</a:t>
            </a:r>
            <a:r>
              <a:rPr lang="ja-JP" altLang="en-US" sz="900" dirty="0"/>
              <a:t>　・奥行き </a:t>
            </a:r>
            <a:r>
              <a:rPr lang="en-US" altLang="ja-JP" sz="900" dirty="0"/>
              <a:t>84cm</a:t>
            </a:r>
          </a:p>
          <a:p>
            <a:r>
              <a:rPr lang="ja-JP" altLang="en-US" sz="900" dirty="0"/>
              <a:t>・高さ </a:t>
            </a:r>
            <a:r>
              <a:rPr lang="en-US" altLang="ja-JP" sz="900" dirty="0"/>
              <a:t>81cm</a:t>
            </a:r>
            <a:r>
              <a:rPr lang="ja-JP" altLang="en-US" sz="900" dirty="0"/>
              <a:t>　・座面高：</a:t>
            </a:r>
            <a:r>
              <a:rPr lang="en-US" altLang="ja-JP" sz="900" dirty="0"/>
              <a:t>42cm</a:t>
            </a:r>
          </a:p>
          <a:p>
            <a:endParaRPr lang="en-US" altLang="ja-JP" sz="900" dirty="0"/>
          </a:p>
          <a:p>
            <a:r>
              <a:rPr lang="ja-JP" altLang="en-US" sz="900" dirty="0"/>
              <a:t>・布張り</a:t>
            </a:r>
          </a:p>
          <a:p>
            <a:r>
              <a:rPr lang="ja-JP" altLang="en-US" sz="900" dirty="0"/>
              <a:t>・ウレタンフォーム</a:t>
            </a:r>
          </a:p>
          <a:p>
            <a:r>
              <a:rPr lang="ja-JP" altLang="en-US" sz="900" dirty="0"/>
              <a:t>・スチール</a:t>
            </a:r>
            <a:endParaRPr kumimoji="1" lang="ja-JP" altLang="en-US" sz="9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179067" y="4041761"/>
            <a:ext cx="22046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(</a:t>
            </a:r>
            <a:r>
              <a:rPr lang="ja-JP" altLang="en-US" sz="900" dirty="0"/>
              <a:t>約</a:t>
            </a:r>
            <a:r>
              <a:rPr lang="en-US" altLang="ja-JP" sz="900" dirty="0"/>
              <a:t>)</a:t>
            </a:r>
            <a:r>
              <a:rPr lang="ja-JP" altLang="en-US" sz="900" dirty="0"/>
              <a:t>幅</a:t>
            </a:r>
            <a:r>
              <a:rPr lang="en-US" altLang="ja-JP" sz="900" dirty="0"/>
              <a:t>180x</a:t>
            </a:r>
            <a:r>
              <a:rPr lang="ja-JP" altLang="en-US" sz="900" dirty="0"/>
              <a:t>奥行き</a:t>
            </a:r>
            <a:r>
              <a:rPr lang="en-US" altLang="ja-JP" sz="900" dirty="0"/>
              <a:t>40.5x</a:t>
            </a:r>
            <a:r>
              <a:rPr lang="ja-JP" altLang="en-US" sz="900" dirty="0"/>
              <a:t>高さ</a:t>
            </a:r>
            <a:r>
              <a:rPr lang="en-US" altLang="ja-JP" sz="900" dirty="0"/>
              <a:t>36.5cm</a:t>
            </a:r>
          </a:p>
          <a:p>
            <a:r>
              <a:rPr lang="ja-JP" altLang="en-US" sz="900" dirty="0"/>
              <a:t>ポリエステル化粧合板（鏡面）</a:t>
            </a:r>
            <a:endParaRPr lang="en-US" altLang="ja-JP" sz="900" dirty="0"/>
          </a:p>
          <a:p>
            <a:r>
              <a:rPr kumimoji="1" lang="ja-JP" altLang="en-US" sz="900" b="1" dirty="0">
                <a:solidFill>
                  <a:srgbClr val="FF0000"/>
                </a:solidFill>
              </a:rPr>
              <a:t>ブラック有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325448" y="6039427"/>
            <a:ext cx="21448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●サイズ</a:t>
            </a:r>
            <a:r>
              <a:rPr lang="en-US" altLang="ja-JP" sz="900" dirty="0"/>
              <a:t>:W1000 x D1000 x H350</a:t>
            </a:r>
          </a:p>
          <a:p>
            <a:r>
              <a:rPr lang="en-US" altLang="ja-JP" sz="900" dirty="0"/>
              <a:t>♦</a:t>
            </a:r>
            <a:r>
              <a:rPr lang="ja-JP" altLang="en-US" sz="900" dirty="0"/>
              <a:t>素材</a:t>
            </a:r>
            <a:r>
              <a:rPr lang="en-US" altLang="ja-JP" sz="900" dirty="0"/>
              <a:t>:</a:t>
            </a:r>
            <a:r>
              <a:rPr lang="ja-JP" altLang="en-US" sz="900" dirty="0"/>
              <a:t>本体</a:t>
            </a:r>
            <a:r>
              <a:rPr lang="en-US" altLang="ja-JP" sz="900" dirty="0"/>
              <a:t>/</a:t>
            </a:r>
            <a:r>
              <a:rPr lang="ja-JP" altLang="en-US" sz="900" dirty="0"/>
              <a:t>天然木突板</a:t>
            </a:r>
          </a:p>
          <a:p>
            <a:r>
              <a:rPr lang="ja-JP" altLang="en-US" sz="900" dirty="0"/>
              <a:t>　　　 天板</a:t>
            </a:r>
            <a:r>
              <a:rPr lang="en-US" altLang="ja-JP" sz="900" dirty="0"/>
              <a:t>/12mm</a:t>
            </a:r>
            <a:r>
              <a:rPr lang="ja-JP" altLang="en-US" sz="900" dirty="0"/>
              <a:t>強化ガラス</a:t>
            </a:r>
            <a:endParaRPr kumimoji="1" lang="ja-JP" altLang="en-US" sz="9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776685" y="2879909"/>
            <a:ext cx="2144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102cm×</a:t>
            </a:r>
            <a:r>
              <a:rPr lang="ja-JP" altLang="en-US" sz="900" dirty="0"/>
              <a:t>奥行き</a:t>
            </a:r>
            <a:r>
              <a:rPr lang="en-US" altLang="ja-JP" sz="900" dirty="0"/>
              <a:t>32cm×</a:t>
            </a:r>
            <a:r>
              <a:rPr lang="ja-JP" altLang="en-US" sz="900" dirty="0"/>
              <a:t>高さ</a:t>
            </a:r>
            <a:r>
              <a:rPr lang="en-US" altLang="ja-JP" sz="900" dirty="0"/>
              <a:t>187cm</a:t>
            </a:r>
          </a:p>
          <a:p>
            <a:r>
              <a:rPr lang="ja-JP" altLang="en-US" sz="900" dirty="0"/>
              <a:t>スチール・クロームメッキ仕上げ　　フットスイッチ式　</a:t>
            </a:r>
            <a:r>
              <a:rPr lang="en-US" altLang="ja-JP" sz="900" dirty="0"/>
              <a:t>100W</a:t>
            </a:r>
            <a:r>
              <a:rPr lang="ja-JP" altLang="en-US" sz="900" dirty="0"/>
              <a:t>ホワイトボール球</a:t>
            </a:r>
            <a:r>
              <a:rPr lang="en-US" altLang="ja-JP" sz="900" dirty="0"/>
              <a:t>×1</a:t>
            </a:r>
            <a:r>
              <a:rPr lang="ja-JP" altLang="en-US" sz="900" dirty="0"/>
              <a:t>個</a:t>
            </a:r>
            <a:endParaRPr kumimoji="1" lang="ja-JP" altLang="en-US" sz="9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9FE8CE7-1161-49F6-9EF7-07FC2C234541}"/>
              </a:ext>
            </a:extLst>
          </p:cNvPr>
          <p:cNvSpPr txBox="1"/>
          <p:nvPr/>
        </p:nvSpPr>
        <p:spPr>
          <a:xfrm>
            <a:off x="161216" y="5508512"/>
            <a:ext cx="365349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◆テーブル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サイズ</a:t>
            </a:r>
            <a:r>
              <a:rPr lang="en-US" altLang="ja-JP" sz="900" dirty="0"/>
              <a:t>】(</a:t>
            </a:r>
            <a:r>
              <a:rPr lang="ja-JP" altLang="en-US" sz="900" dirty="0"/>
              <a:t>約</a:t>
            </a:r>
            <a:r>
              <a:rPr lang="en-US" altLang="ja-JP" sz="900" dirty="0"/>
              <a:t>)</a:t>
            </a:r>
            <a:r>
              <a:rPr lang="ja-JP" altLang="en-US" sz="900" dirty="0"/>
              <a:t>幅</a:t>
            </a:r>
            <a:r>
              <a:rPr lang="en-US" altLang="ja-JP" sz="900" dirty="0"/>
              <a:t>150×</a:t>
            </a:r>
            <a:r>
              <a:rPr lang="ja-JP" altLang="en-US" sz="900" dirty="0"/>
              <a:t>奥行</a:t>
            </a:r>
            <a:r>
              <a:rPr lang="en-US" altLang="ja-JP" sz="900" dirty="0"/>
              <a:t>80×</a:t>
            </a:r>
            <a:r>
              <a:rPr lang="ja-JP" altLang="en-US" sz="900" dirty="0"/>
              <a:t>高さ</a:t>
            </a:r>
            <a:r>
              <a:rPr lang="en-US" altLang="ja-JP" sz="900" dirty="0"/>
              <a:t>72cm</a:t>
            </a:r>
          </a:p>
          <a:p>
            <a:r>
              <a:rPr lang="ja-JP" altLang="en-US" sz="900" dirty="0"/>
              <a:t>ウォールナットブラック：</a:t>
            </a:r>
            <a:r>
              <a:rPr lang="en-US" altLang="ja-JP" sz="900" dirty="0"/>
              <a:t>6㎜</a:t>
            </a:r>
            <a:r>
              <a:rPr lang="ja-JP" altLang="en-US" sz="900" dirty="0"/>
              <a:t>厚強化ガラス</a:t>
            </a:r>
            <a:r>
              <a:rPr lang="en-US" altLang="ja-JP" sz="900" dirty="0"/>
              <a:t>+</a:t>
            </a:r>
            <a:r>
              <a:rPr lang="ja-JP" altLang="en-US" sz="900" dirty="0"/>
              <a:t>飛散防止シート貼り</a:t>
            </a:r>
            <a:endParaRPr lang="en-US" altLang="ja-JP" sz="900" dirty="0"/>
          </a:p>
          <a:p>
            <a:r>
              <a:rPr lang="ja-JP" altLang="en-US" sz="900" dirty="0"/>
              <a:t>◆チェア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サイズ</a:t>
            </a:r>
            <a:r>
              <a:rPr lang="en-US" altLang="ja-JP" sz="900" dirty="0"/>
              <a:t>】(</a:t>
            </a:r>
            <a:r>
              <a:rPr lang="ja-JP" altLang="en-US" sz="900" dirty="0"/>
              <a:t>約</a:t>
            </a:r>
            <a:r>
              <a:rPr lang="en-US" altLang="ja-JP" sz="900" dirty="0"/>
              <a:t>)</a:t>
            </a:r>
            <a:r>
              <a:rPr lang="ja-JP" altLang="en-US" sz="900" dirty="0"/>
              <a:t>幅</a:t>
            </a:r>
            <a:r>
              <a:rPr lang="en-US" altLang="ja-JP" sz="900" dirty="0"/>
              <a:t>45×</a:t>
            </a:r>
            <a:r>
              <a:rPr lang="ja-JP" altLang="en-US" sz="900" dirty="0"/>
              <a:t>奥行</a:t>
            </a:r>
            <a:r>
              <a:rPr lang="en-US" altLang="ja-JP" sz="900" dirty="0"/>
              <a:t>57×</a:t>
            </a:r>
            <a:r>
              <a:rPr lang="ja-JP" altLang="en-US" sz="900" dirty="0"/>
              <a:t>高さ</a:t>
            </a:r>
            <a:r>
              <a:rPr lang="en-US" altLang="ja-JP" sz="900" dirty="0"/>
              <a:t>86(</a:t>
            </a:r>
            <a:r>
              <a:rPr lang="ja-JP" altLang="en-US" sz="900" dirty="0"/>
              <a:t>座面高</a:t>
            </a:r>
            <a:r>
              <a:rPr lang="en-US" altLang="ja-JP" sz="900" dirty="0"/>
              <a:t>44)cm</a:t>
            </a:r>
            <a:r>
              <a:rPr lang="ja-JP" altLang="en-US" sz="900" dirty="0"/>
              <a:t>　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張地</a:t>
            </a:r>
            <a:r>
              <a:rPr lang="en-US" altLang="ja-JP" sz="900" dirty="0"/>
              <a:t>】</a:t>
            </a:r>
            <a:r>
              <a:rPr lang="ja-JP" altLang="en-US" sz="900" dirty="0"/>
              <a:t>ポリエステル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主材</a:t>
            </a:r>
            <a:r>
              <a:rPr lang="en-US" altLang="ja-JP" sz="900" dirty="0"/>
              <a:t>】</a:t>
            </a:r>
            <a:r>
              <a:rPr lang="ja-JP" altLang="en-US" sz="900" dirty="0"/>
              <a:t>ウレタンフォームクッション・スチールパイプ構造</a:t>
            </a:r>
            <a:endParaRPr lang="en-US" altLang="ja-JP" sz="900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442E73E-B7D9-416E-9952-60485A166E32}"/>
              </a:ext>
            </a:extLst>
          </p:cNvPr>
          <p:cNvSpPr/>
          <p:nvPr/>
        </p:nvSpPr>
        <p:spPr>
          <a:xfrm>
            <a:off x="7732450" y="5468645"/>
            <a:ext cx="1777358" cy="216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B861976B-7212-44D7-84BD-81A7FC7E8A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024" y="1410270"/>
            <a:ext cx="2503257" cy="116084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70742C7F-7D3A-4727-8C5B-2B9FC584C8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069" y="4460914"/>
            <a:ext cx="2364904" cy="201546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8880A0A-F3CC-4893-8275-6094028B1B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0385" y="2862701"/>
            <a:ext cx="2422670" cy="106175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813ED10-667D-49D4-8300-490E1D7ED2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522" y="3334398"/>
            <a:ext cx="2617116" cy="204996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00726C33-2756-46E4-B993-BF080086B7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8337" y="3643952"/>
            <a:ext cx="1330047" cy="1711357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46EE7CA6-56A4-462E-B619-F6A94E68A7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16467" y="3643952"/>
            <a:ext cx="2364904" cy="1975806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4BC6130-9C17-4EFC-BAAA-F6D6ED79EC7C}"/>
              </a:ext>
            </a:extLst>
          </p:cNvPr>
          <p:cNvSpPr txBox="1"/>
          <p:nvPr/>
        </p:nvSpPr>
        <p:spPr>
          <a:xfrm>
            <a:off x="9616467" y="5737065"/>
            <a:ext cx="21448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●サイズ</a:t>
            </a:r>
            <a:r>
              <a:rPr lang="en-US" altLang="ja-JP" sz="900" dirty="0"/>
              <a:t>:</a:t>
            </a:r>
            <a:r>
              <a:rPr lang="ja-JP" altLang="en-US" sz="900" dirty="0"/>
              <a:t>約</a:t>
            </a:r>
            <a:r>
              <a:rPr lang="en-US" altLang="ja-JP" sz="900" dirty="0"/>
              <a:t>200×250cm</a:t>
            </a:r>
          </a:p>
          <a:p>
            <a:r>
              <a:rPr lang="ja-JP" altLang="en-US" sz="900" dirty="0"/>
              <a:t>■素材・成分：ポリプロピレン</a:t>
            </a:r>
            <a:r>
              <a:rPr lang="en-US" altLang="ja-JP" sz="900" dirty="0"/>
              <a:t>100</a:t>
            </a:r>
            <a:r>
              <a:rPr lang="ja-JP" altLang="en-US" sz="900" dirty="0"/>
              <a:t>％</a:t>
            </a:r>
          </a:p>
          <a:p>
            <a:r>
              <a:rPr lang="ja-JP" altLang="en-US" sz="900" dirty="0"/>
              <a:t>■パイル長：約</a:t>
            </a:r>
            <a:r>
              <a:rPr lang="en-US" altLang="ja-JP" sz="900" dirty="0"/>
              <a:t>10mm</a:t>
            </a:r>
            <a:endParaRPr kumimoji="1" lang="ja-JP" altLang="en-US" sz="900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2FC4548E-9A74-4447-8DEA-C2C9FAD551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999736" y="814382"/>
            <a:ext cx="1358509" cy="181853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8D6E0EDC-CB1D-41D0-9C06-9642F3ABA9F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2" y="971183"/>
            <a:ext cx="1712868" cy="1599932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82721494-FF6B-4827-A4AA-87F31280513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590" y="1172875"/>
            <a:ext cx="1241763" cy="1325747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9EBB07F-8C5D-41F0-90F0-86527C03EF9B}"/>
              </a:ext>
            </a:extLst>
          </p:cNvPr>
          <p:cNvSpPr txBox="1"/>
          <p:nvPr/>
        </p:nvSpPr>
        <p:spPr>
          <a:xfrm>
            <a:off x="241670" y="2706325"/>
            <a:ext cx="220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W1050mm×D25mm×H80mm</a:t>
            </a:r>
          </a:p>
          <a:p>
            <a:r>
              <a:rPr lang="en-US" altLang="ja-JP" sz="900" dirty="0"/>
              <a:t>LED</a:t>
            </a:r>
            <a:r>
              <a:rPr lang="ja-JP" altLang="en-US" sz="900" dirty="0"/>
              <a:t>光源一体型</a:t>
            </a:r>
            <a:endParaRPr kumimoji="1" lang="ja-JP" altLang="en-US" sz="900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193605A-C1A8-4A91-A58B-6AA6435E6936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02B26CAF-15BB-4F42-A56E-A4104CDEF3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29782" y="4746689"/>
            <a:ext cx="2503257" cy="1103729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DE9E420C-043D-4E1F-BCCA-ABCC5E57DE1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8235" y="821689"/>
            <a:ext cx="1747421" cy="1330188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05F9EFD-E840-48CA-BB33-6D79F35C3831}"/>
              </a:ext>
            </a:extLst>
          </p:cNvPr>
          <p:cNvSpPr txBox="1"/>
          <p:nvPr/>
        </p:nvSpPr>
        <p:spPr>
          <a:xfrm>
            <a:off x="7809815" y="2197668"/>
            <a:ext cx="2144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●</a:t>
            </a:r>
            <a:r>
              <a:rPr lang="pl-PL" altLang="ja-JP" sz="900" dirty="0"/>
              <a:t>W 804mm×H 248mm×D 156mm</a:t>
            </a:r>
            <a:endParaRPr lang="en-US" altLang="ja-JP" sz="900" dirty="0"/>
          </a:p>
          <a:p>
            <a:r>
              <a:rPr lang="ja-JP" altLang="en-US" sz="900" dirty="0"/>
              <a:t>電球色</a:t>
            </a:r>
            <a:r>
              <a:rPr lang="en-US" altLang="ja-JP" sz="900" dirty="0"/>
              <a:t>LED10W×4</a:t>
            </a:r>
            <a:endParaRPr kumimoji="1" lang="ja-JP" altLang="en-US" sz="900" dirty="0"/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7658C866-8DD2-40C5-BBCE-05D92A57970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621" y="906253"/>
            <a:ext cx="799202" cy="1800072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466FF155-3B0B-499C-B317-1BF672E7E3F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3380" y="1593505"/>
            <a:ext cx="799202" cy="180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161</Words>
  <Application>Microsoft Office PowerPoint</Application>
  <PresentationFormat>ワイド画面</PresentationFormat>
  <Paragraphs>36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45</cp:revision>
  <dcterms:created xsi:type="dcterms:W3CDTF">2019-01-17T13:40:01Z</dcterms:created>
  <dcterms:modified xsi:type="dcterms:W3CDTF">2019-02-03T10:05:16Z</dcterms:modified>
</cp:coreProperties>
</file>